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526" r:id="rId2"/>
    <p:sldId id="262" r:id="rId3"/>
    <p:sldId id="270" r:id="rId4"/>
    <p:sldId id="261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24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25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26" r:id="rId47"/>
    <p:sldId id="308" r:id="rId48"/>
    <p:sldId id="309" r:id="rId49"/>
    <p:sldId id="310" r:id="rId50"/>
    <p:sldId id="311" r:id="rId51"/>
    <p:sldId id="312" r:id="rId52"/>
    <p:sldId id="313" r:id="rId53"/>
    <p:sldId id="314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3CED5C3-406B-4AB6-8504-9DA26E371799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CA92DD-F73F-4F06-B79A-B6C89062D0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A92DD-F73F-4F06-B79A-B6C89062D02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007D-B788-4D9E-87E1-19BC7809803C}" type="datetimeFigureOut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9D5F-2A17-4C87-9A6A-55B1D27E45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Rotary Club of Space Center</a:t>
            </a:r>
            <a:br>
              <a:rPr lang="en-US" sz="3600" dirty="0" smtClean="0"/>
            </a:br>
            <a:r>
              <a:rPr lang="en-US" sz="2700" dirty="0" smtClean="0"/>
              <a:t>August 6, 1964 – August 6, 2014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900" dirty="0" smtClean="0">
                <a:latin typeface="+mn-lt"/>
              </a:rPr>
              <a:t>Presidents and District Governors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08930" name="Picture 2" descr="C:\Users\deweasej\Desktop\Desktop\Desktop\mywebs\web current\indexlinks\Bannerol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3066586" cy="4656666"/>
          </a:xfrm>
          <a:prstGeom prst="rect">
            <a:avLst/>
          </a:prstGeom>
          <a:noFill/>
        </p:spPr>
      </p:pic>
      <p:pic>
        <p:nvPicPr>
          <p:cNvPr id="508931" name="Picture 3" descr="C:\Users\deweasej\Desktop\Desktop\Desktop\Rotary History\logosemblem\ROTARY EMBLEM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3176003" cy="327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 Frank Morgan</a:t>
            </a:r>
            <a:br>
              <a:rPr lang="en-US" dirty="0" smtClean="0"/>
            </a:br>
            <a:r>
              <a:rPr lang="en-US" dirty="0" smtClean="0"/>
              <a:t>President 1972-73</a:t>
            </a:r>
            <a:endParaRPr lang="en-US" dirty="0"/>
          </a:p>
        </p:txBody>
      </p:sp>
      <p:pic>
        <p:nvPicPr>
          <p:cNvPr id="29698" name="Picture 2" descr="C:\Users\deweasej\Desktop\Desktop\Desktop\mywebs\web current\imagespres\72mor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114416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Rex Bailey</a:t>
            </a:r>
            <a:br>
              <a:rPr lang="en-US" dirty="0" smtClean="0"/>
            </a:br>
            <a:r>
              <a:rPr lang="en-US" dirty="0" smtClean="0"/>
              <a:t>President 1973-74 </a:t>
            </a:r>
            <a:endParaRPr lang="en-US" dirty="0"/>
          </a:p>
        </p:txBody>
      </p:sp>
      <p:pic>
        <p:nvPicPr>
          <p:cNvPr id="31746" name="Picture 2" descr="C:\Users\deweasej\Desktop\Desktop\Desktop\mywebs\web current\imagespres\73bai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813175" cy="47049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Chandler</a:t>
            </a:r>
            <a:br>
              <a:rPr lang="en-US" dirty="0" smtClean="0"/>
            </a:br>
            <a:r>
              <a:rPr lang="en-US" dirty="0" smtClean="0"/>
              <a:t>President 1974-75 </a:t>
            </a:r>
            <a:endParaRPr lang="en-US" dirty="0"/>
          </a:p>
        </p:txBody>
      </p:sp>
      <p:pic>
        <p:nvPicPr>
          <p:cNvPr id="32770" name="Picture 2" descr="C:\Users\deweasej\Desktop\Desktop\Desktop\mywebs\web current\imagespres\74chandle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454375" cy="48475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Donald Kirk </a:t>
            </a:r>
            <a:br>
              <a:rPr lang="en-US" dirty="0" smtClean="0"/>
            </a:br>
            <a:r>
              <a:rPr lang="en-US" dirty="0" smtClean="0"/>
              <a:t>President 1975-76 </a:t>
            </a:r>
            <a:endParaRPr lang="en-US" dirty="0"/>
          </a:p>
        </p:txBody>
      </p:sp>
      <p:pic>
        <p:nvPicPr>
          <p:cNvPr id="33794" name="Picture 2" descr="C:\Users\deweasej\Desktop\Desktop\Desktop\mywebs\web current\imagespres\75kir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385405" cy="45791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Lionel Gonzalo Garcia </a:t>
            </a:r>
            <a:br>
              <a:rPr lang="en-US" dirty="0" smtClean="0"/>
            </a:br>
            <a:r>
              <a:rPr lang="en-US" dirty="0" smtClean="0"/>
              <a:t>President 1976-77  </a:t>
            </a:r>
            <a:r>
              <a:rPr lang="en-US" b="1" dirty="0" smtClean="0"/>
              <a:t> </a:t>
            </a:r>
            <a:endParaRPr lang="en-US" dirty="0"/>
          </a:p>
        </p:txBody>
      </p:sp>
      <p:pic>
        <p:nvPicPr>
          <p:cNvPr id="34818" name="Picture 2" descr="C:\Users\deweasej\Desktop\Desktop\Desktop\mywebs\web current\imagespres\76gar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3863975" cy="48440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James "Jim" Lloyd Wyatt </a:t>
            </a:r>
            <a:br>
              <a:rPr lang="en-US" dirty="0" smtClean="0"/>
            </a:br>
            <a:r>
              <a:rPr lang="en-US" dirty="0" smtClean="0"/>
              <a:t>President 1977-78 </a:t>
            </a:r>
            <a:endParaRPr lang="en-US" dirty="0"/>
          </a:p>
        </p:txBody>
      </p:sp>
      <p:pic>
        <p:nvPicPr>
          <p:cNvPr id="35842" name="Picture 2" descr="C:\Users\deweasej\Desktop\Desktop\Desktop\mywebs\web current\imagespres\77wya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549031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Marvin Matthews</a:t>
            </a:r>
            <a:br>
              <a:rPr lang="en-US" dirty="0" smtClean="0"/>
            </a:br>
            <a:r>
              <a:rPr lang="en-US" dirty="0" smtClean="0"/>
              <a:t>President 1978-79 </a:t>
            </a:r>
            <a:endParaRPr lang="en-US" dirty="0"/>
          </a:p>
        </p:txBody>
      </p:sp>
      <p:pic>
        <p:nvPicPr>
          <p:cNvPr id="36866" name="Picture 2" descr="C:\Users\deweasej\Desktop\Desktop\Desktop\mywebs\web current\imagespres\78matthe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932113" cy="45764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Kenneth A. Ligrani</a:t>
            </a:r>
            <a:br>
              <a:rPr lang="en-US" dirty="0" smtClean="0"/>
            </a:br>
            <a:r>
              <a:rPr lang="en-US" dirty="0" smtClean="0"/>
              <a:t>President 1979-80  </a:t>
            </a:r>
            <a:endParaRPr lang="en-US" dirty="0"/>
          </a:p>
        </p:txBody>
      </p:sp>
      <p:pic>
        <p:nvPicPr>
          <p:cNvPr id="37891" name="Picture 3" descr="C:\Users\deweasej\Pictures\l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16734" cy="4138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Chester E. "Pete“ Gist</a:t>
            </a:r>
            <a:br>
              <a:rPr lang="en-US" dirty="0" smtClean="0"/>
            </a:br>
            <a:r>
              <a:rPr lang="en-US" dirty="0" smtClean="0"/>
              <a:t> President 1980-81 </a:t>
            </a:r>
            <a:endParaRPr lang="en-US" dirty="0"/>
          </a:p>
        </p:txBody>
      </p:sp>
      <p:pic>
        <p:nvPicPr>
          <p:cNvPr id="38914" name="Picture 2" descr="C:\Users\deweasej\Desktop\Desktop\Desktop\mywebs\web current\imagespres\80g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3584575" cy="44695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Mansour A. Jowid</a:t>
            </a:r>
            <a:br>
              <a:rPr lang="en-US" dirty="0" smtClean="0"/>
            </a:br>
            <a:r>
              <a:rPr lang="en-US" dirty="0" smtClean="0"/>
              <a:t>President 1981-82</a:t>
            </a:r>
            <a:endParaRPr lang="en-US" dirty="0"/>
          </a:p>
        </p:txBody>
      </p:sp>
      <p:pic>
        <p:nvPicPr>
          <p:cNvPr id="39938" name="Picture 2" descr="C:\Users\deweasej\Desktop\Desktop\Desktop\mywebs\web current\imagespres\81-82 jowid scrc as shonw in 86 Blast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857755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Ivan. E. Brown </a:t>
            </a:r>
            <a:br>
              <a:rPr lang="en-US" dirty="0" smtClean="0"/>
            </a:br>
            <a:r>
              <a:rPr lang="en-US" dirty="0" smtClean="0"/>
              <a:t>President 1964-65</a:t>
            </a:r>
            <a:endParaRPr lang="en-US" dirty="0"/>
          </a:p>
        </p:txBody>
      </p:sp>
      <p:pic>
        <p:nvPicPr>
          <p:cNvPr id="4098" name="Picture 2" descr="C:\Users\deweasej\Desktop\Desktop\Desktop\mywebs\web current\imagespres\65b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3171825" cy="38002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Dr. Floyd D. Boze Elected </a:t>
            </a:r>
            <a:br>
              <a:rPr lang="en-US" sz="3600" dirty="0" smtClean="0"/>
            </a:br>
            <a:r>
              <a:rPr lang="en-US" sz="3600" dirty="0" smtClean="0"/>
              <a:t>District 589 Governor 1981-82 </a:t>
            </a:r>
            <a:endParaRPr lang="en-US" sz="3600" dirty="0"/>
          </a:p>
        </p:txBody>
      </p:sp>
      <p:pic>
        <p:nvPicPr>
          <p:cNvPr id="88066" name="Picture 2" descr="C:\Users\deweasej\Desktop\Desktop\Desktop\mywebs\web current\images\81-82 boze 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544128" cy="47599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"Chuck" A. Jacobson</a:t>
            </a:r>
            <a:br>
              <a:rPr lang="en-US" dirty="0" smtClean="0"/>
            </a:br>
            <a:r>
              <a:rPr lang="en-US" dirty="0" smtClean="0"/>
              <a:t>President 1982-83</a:t>
            </a:r>
            <a:endParaRPr lang="en-US" dirty="0"/>
          </a:p>
        </p:txBody>
      </p:sp>
      <p:pic>
        <p:nvPicPr>
          <p:cNvPr id="40962" name="Picture 2" descr="C:\Users\deweasej\Desktop\Desktop\Desktop\mywebs\web current\imagespres\82jacob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425825" cy="42613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William "Bill" Joseph Webb</a:t>
            </a:r>
            <a:br>
              <a:rPr lang="en-US" dirty="0" smtClean="0"/>
            </a:br>
            <a:r>
              <a:rPr lang="en-US" dirty="0" smtClean="0"/>
              <a:t>President 1983-84 </a:t>
            </a:r>
            <a:endParaRPr lang="en-US" dirty="0"/>
          </a:p>
        </p:txBody>
      </p:sp>
      <p:pic>
        <p:nvPicPr>
          <p:cNvPr id="41986" name="Picture 2" descr="C:\Users\deweasej\Desktop\Desktop\Desktop\mywebs\web current\imagespres\83we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263900" cy="40226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Henry Hartman</a:t>
            </a:r>
            <a:br>
              <a:rPr lang="en-US" dirty="0" smtClean="0"/>
            </a:br>
            <a:r>
              <a:rPr lang="en-US" dirty="0" smtClean="0"/>
              <a:t>President 1984-85 </a:t>
            </a:r>
            <a:endParaRPr lang="en-US" dirty="0"/>
          </a:p>
        </p:txBody>
      </p:sp>
      <p:pic>
        <p:nvPicPr>
          <p:cNvPr id="43011" name="Picture 3" descr="C:\Users\deweasej\Desktop\Desktop\Desktop\Rotary History\prezname1\hartman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750048" cy="41576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Robert James  Wren</a:t>
            </a:r>
            <a:br>
              <a:rPr lang="en-US" dirty="0" smtClean="0"/>
            </a:br>
            <a:r>
              <a:rPr lang="en-US" dirty="0" smtClean="0"/>
              <a:t>President 1985-86 </a:t>
            </a:r>
            <a:endParaRPr lang="en-US" dirty="0"/>
          </a:p>
        </p:txBody>
      </p:sp>
      <p:pic>
        <p:nvPicPr>
          <p:cNvPr id="44034" name="Picture 2" descr="C:\Users\deweasej\Desktop\Desktop\Desktop\mywebs\web current\imagespres\85wren1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824288" cy="49993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Jim Hargrove</a:t>
            </a:r>
            <a:br>
              <a:rPr lang="en-US" dirty="0" smtClean="0"/>
            </a:br>
            <a:r>
              <a:rPr lang="en-US" dirty="0" smtClean="0"/>
              <a:t>President 1986-87 </a:t>
            </a:r>
            <a:endParaRPr lang="en-US" dirty="0"/>
          </a:p>
        </p:txBody>
      </p:sp>
      <p:pic>
        <p:nvPicPr>
          <p:cNvPr id="45058" name="Picture 2" descr="C:\Users\deweasej\Desktop\Desktop\Desktop\mywebs\web current\imagespres\86harg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3499112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Jim </a:t>
            </a:r>
            <a:r>
              <a:rPr lang="en-US" dirty="0" err="1" smtClean="0"/>
              <a:t>McNatt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President 1987-88 </a:t>
            </a:r>
            <a:endParaRPr lang="en-US" dirty="0"/>
          </a:p>
        </p:txBody>
      </p:sp>
      <p:pic>
        <p:nvPicPr>
          <p:cNvPr id="46082" name="Picture 2" descr="C:\Users\deweasej\Desktop\Desktop\Desktop\mywebs\web current\imagespres\87mcnat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661204" cy="44643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Billy D. Weseman</a:t>
            </a:r>
            <a:br>
              <a:rPr lang="en-US" dirty="0" smtClean="0"/>
            </a:br>
            <a:r>
              <a:rPr lang="en-US" dirty="0" smtClean="0"/>
              <a:t>President 1988-89 </a:t>
            </a:r>
            <a:endParaRPr lang="en-US" dirty="0"/>
          </a:p>
        </p:txBody>
      </p:sp>
      <p:pic>
        <p:nvPicPr>
          <p:cNvPr id="47106" name="Picture 2" descr="C:\Users\deweasej\Desktop\Desktop\Desktop\mywebs\web current\imagespres\88wes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3422650" cy="47784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John Watson </a:t>
            </a:r>
            <a:br>
              <a:rPr lang="en-US" dirty="0" smtClean="0"/>
            </a:br>
            <a:r>
              <a:rPr lang="en-US" dirty="0" smtClean="0"/>
              <a:t>President 1989-90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8130" name="Picture 2" descr="C:\Users\deweasej\Desktop\Desktop\Desktop\mywebs\web current\imagespres\89wat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4159250" cy="47560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Billy R. Smith</a:t>
            </a:r>
            <a:br>
              <a:rPr lang="en-US" dirty="0" smtClean="0"/>
            </a:br>
            <a:r>
              <a:rPr lang="en-US" dirty="0" smtClean="0"/>
              <a:t>President 1990-91 </a:t>
            </a:r>
            <a:endParaRPr lang="en-US" dirty="0"/>
          </a:p>
        </p:txBody>
      </p:sp>
      <p:pic>
        <p:nvPicPr>
          <p:cNvPr id="49154" name="Picture 2" descr="C:\Users\deweasej\Desktop\Desktop\Desktop\mywebs\web current\imagespres\90smith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78238" cy="45137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Ivan. E. Brown </a:t>
            </a:r>
            <a:br>
              <a:rPr lang="en-US" dirty="0" smtClean="0"/>
            </a:br>
            <a:r>
              <a:rPr lang="en-US" dirty="0" smtClean="0"/>
              <a:t>President 1965-66</a:t>
            </a:r>
            <a:endParaRPr lang="en-US" dirty="0"/>
          </a:p>
        </p:txBody>
      </p:sp>
      <p:pic>
        <p:nvPicPr>
          <p:cNvPr id="4098" name="Picture 2" descr="C:\Users\deweasej\Desktop\Desktop\Desktop\mywebs\web current\imagespres\65b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3171825" cy="38002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 R. Lister</a:t>
            </a:r>
            <a:br>
              <a:rPr lang="en-US" dirty="0" smtClean="0"/>
            </a:br>
            <a:r>
              <a:rPr lang="en-US" dirty="0" smtClean="0"/>
              <a:t>President 1991-92 </a:t>
            </a:r>
            <a:endParaRPr lang="en-US" dirty="0"/>
          </a:p>
        </p:txBody>
      </p:sp>
      <p:pic>
        <p:nvPicPr>
          <p:cNvPr id="50178" name="Picture 2" descr="C:\Users\deweasej\Desktop\Desktop\Desktop\mywebs\web current\imagespres\91-92 lister s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671888" cy="43022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Terry W. Hesson</a:t>
            </a:r>
            <a:br>
              <a:rPr lang="en-US" dirty="0" smtClean="0"/>
            </a:br>
            <a:r>
              <a:rPr lang="en-US" dirty="0" smtClean="0"/>
              <a:t>President 1992-93 </a:t>
            </a:r>
            <a:endParaRPr lang="en-US" dirty="0"/>
          </a:p>
        </p:txBody>
      </p:sp>
      <p:pic>
        <p:nvPicPr>
          <p:cNvPr id="51202" name="Picture 2" descr="C:\Users\deweasej\Desktop\Desktop\Desktop\mywebs\web current\imagespres\92hess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4281488" cy="46187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Victor G. Maria</a:t>
            </a:r>
            <a:br>
              <a:rPr lang="en-US" dirty="0" smtClean="0"/>
            </a:br>
            <a:r>
              <a:rPr lang="en-US" dirty="0" smtClean="0"/>
              <a:t>President 1993-94</a:t>
            </a:r>
            <a:endParaRPr lang="en-US" dirty="0"/>
          </a:p>
        </p:txBody>
      </p:sp>
      <p:pic>
        <p:nvPicPr>
          <p:cNvPr id="52226" name="Picture 2" descr="C:\Users\deweasej\Desktop\Desktop\Desktop\mywebs\web current\imagespres\93-94 maria s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903663" cy="44595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Billy D. Weseman  Elected </a:t>
            </a:r>
            <a:br>
              <a:rPr lang="en-US" sz="4000" dirty="0" smtClean="0"/>
            </a:br>
            <a:r>
              <a:rPr lang="en-US" sz="4000" dirty="0" smtClean="0"/>
              <a:t>District 5890 Governor 1993-94</a:t>
            </a:r>
            <a:endParaRPr lang="en-US" sz="4000" dirty="0"/>
          </a:p>
        </p:txBody>
      </p:sp>
      <p:pic>
        <p:nvPicPr>
          <p:cNvPr id="4" name="Picture 2" descr="C:\Users\deweasej\Desktop\Desktop\Desktop\mywebs\web current\imagespres\88wes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422650" cy="47784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Dr. David T. Taylor</a:t>
            </a:r>
            <a:br>
              <a:rPr lang="sv-SE" dirty="0" smtClean="0"/>
            </a:br>
            <a:r>
              <a:rPr lang="sv-SE" dirty="0" smtClean="0"/>
              <a:t>President </a:t>
            </a:r>
            <a:r>
              <a:rPr lang="en-US" dirty="0" smtClean="0"/>
              <a:t>1994-95 </a:t>
            </a:r>
            <a:endParaRPr lang="en-US" dirty="0"/>
          </a:p>
        </p:txBody>
      </p:sp>
      <p:pic>
        <p:nvPicPr>
          <p:cNvPr id="53250" name="Picture 2" descr="C:\Users\deweasej\Desktop\Desktop\Desktop\mywebs\web current\imagespres\94-95 taylor s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591808" cy="4140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Lamar D. Bowles</a:t>
            </a:r>
            <a:br>
              <a:rPr lang="en-US" dirty="0" smtClean="0"/>
            </a:br>
            <a:r>
              <a:rPr lang="en-US" dirty="0" smtClean="0"/>
              <a:t>President 1995-96 </a:t>
            </a:r>
            <a:endParaRPr lang="en-US" dirty="0"/>
          </a:p>
        </p:txBody>
      </p:sp>
      <p:pic>
        <p:nvPicPr>
          <p:cNvPr id="54274" name="Picture 2" descr="C:\Users\deweasej\Desktop\Desktop\Desktop\mywebs\web current\imagespres\95bowlestaken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895600" cy="4586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John W. Lowes, III </a:t>
            </a:r>
            <a:br>
              <a:rPr lang="en-US" dirty="0" smtClean="0"/>
            </a:br>
            <a:r>
              <a:rPr lang="en-US" dirty="0" smtClean="0"/>
              <a:t>President 1996-97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55298" name="Picture 2" descr="C:\Users\deweasej\Desktop\Desktop\Desktop\mywebs\web current\imagespres\96low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52651" cy="42529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Donnie P. Johnson</a:t>
            </a:r>
            <a:br>
              <a:rPr lang="en-US" dirty="0" smtClean="0"/>
            </a:br>
            <a:r>
              <a:rPr lang="en-US" dirty="0" smtClean="0"/>
              <a:t>President 1997-98 </a:t>
            </a:r>
            <a:endParaRPr lang="en-US" dirty="0"/>
          </a:p>
        </p:txBody>
      </p:sp>
      <p:pic>
        <p:nvPicPr>
          <p:cNvPr id="56323" name="Picture 3" descr="C:\Users\deweasej\Desktop\Desktop\Desktop\mywebs\web current\imagespres\johnsonRN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3168650" cy="43525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Dick H. Gregg, </a:t>
            </a:r>
            <a:r>
              <a:rPr lang="en-US" dirty="0" err="1" smtClean="0"/>
              <a:t>Jr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President 1998-99 </a:t>
            </a:r>
            <a:endParaRPr lang="en-US" dirty="0"/>
          </a:p>
        </p:txBody>
      </p:sp>
      <p:pic>
        <p:nvPicPr>
          <p:cNvPr id="57346" name="Picture 2" descr="C:\Users\deweasej\Desktop\Desktop\Desktop\mywebs\web current\imagespres\98greggtaken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3009900" cy="4557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David Baldwin</a:t>
            </a:r>
            <a:br>
              <a:rPr lang="en-US" dirty="0" smtClean="0"/>
            </a:br>
            <a:r>
              <a:rPr lang="en-US" dirty="0" smtClean="0"/>
              <a:t>President 2000-01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9394" name="Picture 2" descr="C:\Users\deweasej\Desktop\Desktop\Desktop\mywebs\web current\imagespres\2000baldw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606466" cy="377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Martin Gracey</a:t>
            </a:r>
            <a:br>
              <a:rPr lang="en-US" dirty="0" smtClean="0"/>
            </a:br>
            <a:r>
              <a:rPr lang="en-US" dirty="0" smtClean="0"/>
              <a:t>President 1966-67</a:t>
            </a:r>
            <a:endParaRPr lang="en-US" dirty="0"/>
          </a:p>
        </p:txBody>
      </p:sp>
      <p:pic>
        <p:nvPicPr>
          <p:cNvPr id="3074" name="Picture 2" descr="C:\Users\deweasej\Desktop\Desktop\Desktop\mywebs\web current\imagespres\66grac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398584" cy="419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Susan "Suzi" Howe </a:t>
            </a:r>
            <a:br>
              <a:rPr lang="en-US" dirty="0" smtClean="0"/>
            </a:br>
            <a:r>
              <a:rPr lang="en-US" dirty="0" smtClean="0"/>
              <a:t>President 2001-02</a:t>
            </a:r>
            <a:endParaRPr lang="en-US" dirty="0"/>
          </a:p>
        </p:txBody>
      </p:sp>
      <p:pic>
        <p:nvPicPr>
          <p:cNvPr id="60418" name="Picture 2" descr="C:\Users\deweasej\Desktop\Desktop\Desktop\mywebs\web current\imagespres\01h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264737" cy="41197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Laura Hale </a:t>
            </a:r>
            <a:br>
              <a:rPr lang="en-US" dirty="0" smtClean="0"/>
            </a:br>
            <a:r>
              <a:rPr lang="en-US" dirty="0" smtClean="0"/>
              <a:t>President 2002-03</a:t>
            </a:r>
            <a:endParaRPr lang="en-US" dirty="0"/>
          </a:p>
        </p:txBody>
      </p:sp>
      <p:pic>
        <p:nvPicPr>
          <p:cNvPr id="61442" name="Picture 2" descr="C:\Users\deweasej\Desktop\Desktop\Desktop\mywebs\web current\imagespres\02haletaken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707946" cy="41417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Shelia Self</a:t>
            </a:r>
            <a:br>
              <a:rPr lang="en-US" dirty="0" smtClean="0"/>
            </a:br>
            <a:r>
              <a:rPr lang="en-US" dirty="0" smtClean="0"/>
              <a:t>President 2003-04 </a:t>
            </a:r>
            <a:endParaRPr lang="en-US" dirty="0"/>
          </a:p>
        </p:txBody>
      </p:sp>
      <p:pic>
        <p:nvPicPr>
          <p:cNvPr id="62466" name="Picture 2" descr="C:\Users\deweasej\Desktop\Desktop\Desktop\mywebs\web current\imagespres\03se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967529" cy="38592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Vissett Sun </a:t>
            </a:r>
            <a:br>
              <a:rPr lang="en-US" dirty="0" smtClean="0"/>
            </a:br>
            <a:r>
              <a:rPr lang="en-US" dirty="0" smtClean="0"/>
              <a:t>President 2004-05</a:t>
            </a:r>
            <a:endParaRPr lang="en-US" dirty="0"/>
          </a:p>
        </p:txBody>
      </p:sp>
      <p:pic>
        <p:nvPicPr>
          <p:cNvPr id="63490" name="Picture 2" descr="C:\Users\deweasej\Desktop\Desktop\Desktop\mywebs\web current\imagespres\04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3536950" cy="4428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 J. B. Fox</a:t>
            </a:r>
            <a:br>
              <a:rPr lang="en-US" dirty="0" smtClean="0"/>
            </a:br>
            <a:r>
              <a:rPr lang="en-US" dirty="0" smtClean="0"/>
              <a:t>President 2005-06</a:t>
            </a:r>
            <a:endParaRPr lang="en-US" dirty="0"/>
          </a:p>
        </p:txBody>
      </p:sp>
      <p:pic>
        <p:nvPicPr>
          <p:cNvPr id="64514" name="Picture 2" descr="C:\Users\deweasej\Desktop\Desktop\Desktop\mywebs\web current\imagespres\05f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294063" cy="43153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Geoffrey Atwater </a:t>
            </a:r>
            <a:br>
              <a:rPr lang="en-US" dirty="0" smtClean="0"/>
            </a:br>
            <a:r>
              <a:rPr lang="en-US" dirty="0" smtClean="0"/>
              <a:t>President 2006-07</a:t>
            </a:r>
            <a:endParaRPr lang="en-US" dirty="0"/>
          </a:p>
        </p:txBody>
      </p:sp>
      <p:pic>
        <p:nvPicPr>
          <p:cNvPr id="65538" name="Picture 2" descr="C:\Users\deweasej\Desktop\Desktop\Desktop\mywebs\web current\imagespres\06atwater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649787" cy="38629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Suzi C. Howe  Elected </a:t>
            </a:r>
            <a:br>
              <a:rPr lang="en-US" dirty="0" smtClean="0"/>
            </a:br>
            <a:r>
              <a:rPr lang="en-US" dirty="0" smtClean="0"/>
              <a:t>District 5890 Governor 2006-07</a:t>
            </a:r>
            <a:endParaRPr lang="en-US" dirty="0"/>
          </a:p>
        </p:txBody>
      </p:sp>
      <p:pic>
        <p:nvPicPr>
          <p:cNvPr id="4" name="Picture 2" descr="C:\Users\deweasej\Desktop\Desktop\Desktop\mywebs\web current\imagespres\01h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3264737" cy="41197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Dick Gregg III </a:t>
            </a:r>
            <a:br>
              <a:rPr lang="en-US" dirty="0" smtClean="0"/>
            </a:br>
            <a:r>
              <a:rPr lang="en-US" dirty="0" smtClean="0"/>
              <a:t>President 2007-08</a:t>
            </a:r>
            <a:endParaRPr lang="en-US" dirty="0"/>
          </a:p>
        </p:txBody>
      </p:sp>
      <p:pic>
        <p:nvPicPr>
          <p:cNvPr id="66562" name="Picture 2" descr="C:\Users\deweasej\Desktop\Desktop\Desktop\mywebs\web current\imagespres\0708gr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297238" cy="41220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Mike A. Hernandez</a:t>
            </a:r>
            <a:br>
              <a:rPr lang="en-US" dirty="0" smtClean="0"/>
            </a:br>
            <a:r>
              <a:rPr lang="en-US" dirty="0" smtClean="0"/>
              <a:t>President 2008-09 </a:t>
            </a:r>
            <a:endParaRPr lang="en-US" dirty="0"/>
          </a:p>
        </p:txBody>
      </p:sp>
      <p:pic>
        <p:nvPicPr>
          <p:cNvPr id="67586" name="Picture 2" descr="C:\Users\deweasej\Desktop\Desktop\Desktop\mywebs\web current\imagespres\2008hernandezreceived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305001" cy="4505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Jon McKinnie </a:t>
            </a:r>
            <a:br>
              <a:rPr lang="en-US" dirty="0" smtClean="0"/>
            </a:br>
            <a:r>
              <a:rPr lang="en-US" dirty="0" smtClean="0"/>
              <a:t>President 2009-10</a:t>
            </a:r>
            <a:endParaRPr lang="en-US" dirty="0"/>
          </a:p>
        </p:txBody>
      </p:sp>
      <p:pic>
        <p:nvPicPr>
          <p:cNvPr id="68611" name="Picture 3" descr="C:\Users\deweasej\Desktop\Desktop\Desktop\Rotary History\prezname2\2008mckin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3181350" cy="45737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weasej\Desktop\Desktop\Desktop\mywebs\web current\imagespres\67al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3276600" cy="4267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Richard Allen</a:t>
            </a:r>
            <a:br>
              <a:rPr lang="en-US" dirty="0" smtClean="0"/>
            </a:br>
            <a:r>
              <a:rPr lang="en-US" dirty="0" smtClean="0"/>
              <a:t>President 1967-68</a:t>
            </a:r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David B. Coney </a:t>
            </a:r>
            <a:br>
              <a:rPr lang="en-US" dirty="0" smtClean="0"/>
            </a:br>
            <a:r>
              <a:rPr lang="en-US" dirty="0" smtClean="0"/>
              <a:t>President 2010-11</a:t>
            </a:r>
            <a:endParaRPr lang="en-US" dirty="0"/>
          </a:p>
        </p:txBody>
      </p:sp>
      <p:pic>
        <p:nvPicPr>
          <p:cNvPr id="69634" name="Picture 2" descr="C:\Users\deweasej\Desktop\Desktop\Desktop\mywebs\web current\imagespres\coneyjul19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607322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Michael D. Dennard </a:t>
            </a:r>
            <a:br>
              <a:rPr lang="en-US" dirty="0" smtClean="0"/>
            </a:br>
            <a:r>
              <a:rPr lang="en-US" dirty="0" smtClean="0"/>
              <a:t>President 2011-12</a:t>
            </a:r>
            <a:endParaRPr lang="en-US" dirty="0"/>
          </a:p>
        </p:txBody>
      </p:sp>
      <p:pic>
        <p:nvPicPr>
          <p:cNvPr id="70658" name="Picture 2" descr="C:\Users\deweasej\Desktop\Desktop\Desktop\mywebs\web current\imagespres\2012Mike Denn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970138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Marilyn Musial </a:t>
            </a:r>
            <a:br>
              <a:rPr lang="en-US" dirty="0" smtClean="0"/>
            </a:br>
            <a:r>
              <a:rPr lang="en-US" dirty="0" smtClean="0"/>
              <a:t>President 2012-13</a:t>
            </a:r>
            <a:endParaRPr lang="en-US" dirty="0"/>
          </a:p>
        </p:txBody>
      </p:sp>
      <p:pic>
        <p:nvPicPr>
          <p:cNvPr id="71682" name="Picture 2" descr="C:\Users\deweasej\Desktop\Desktop\Desktop\mywebs\web current\imagespres\2012mus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686207" cy="4276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Sheryl Berg </a:t>
            </a:r>
            <a:br>
              <a:rPr lang="en-US" dirty="0" smtClean="0"/>
            </a:br>
            <a:r>
              <a:rPr lang="en-US" dirty="0" smtClean="0"/>
              <a:t>President 2013-14</a:t>
            </a:r>
            <a:endParaRPr lang="en-US" dirty="0"/>
          </a:p>
        </p:txBody>
      </p:sp>
      <p:pic>
        <p:nvPicPr>
          <p:cNvPr id="72706" name="Picture 2" descr="C:\Users\deweasej\Desktop\Desktop\Desktop\mywebs\web current\imagespres\2013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3029114" cy="4533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Jerome "Jerry" B.  Hammack</a:t>
            </a:r>
            <a:br>
              <a:rPr lang="en-US" dirty="0" smtClean="0"/>
            </a:br>
            <a:r>
              <a:rPr lang="en-US" dirty="0" smtClean="0"/>
              <a:t> President 1968-69</a:t>
            </a:r>
            <a:endParaRPr lang="en-US" dirty="0"/>
          </a:p>
        </p:txBody>
      </p:sp>
      <p:pic>
        <p:nvPicPr>
          <p:cNvPr id="27650" name="Picture 2" descr="C:\Users\deweasej\Desktop\Desktop\Desktop\mywebs\web current\imagespres\68hamm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429000" cy="47241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Roger F.  Hobart </a:t>
            </a:r>
            <a:br>
              <a:rPr lang="en-US" dirty="0" smtClean="0"/>
            </a:br>
            <a:r>
              <a:rPr lang="en-US" dirty="0" smtClean="0"/>
              <a:t>President 1969-70</a:t>
            </a:r>
            <a:endParaRPr lang="en-US" dirty="0"/>
          </a:p>
        </p:txBody>
      </p:sp>
      <p:pic>
        <p:nvPicPr>
          <p:cNvPr id="26627" name="Picture 3" descr="C:\Users\deweasej\Desktop\Desktop\Desktop\mywebs\web current\imagespres\69hobart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429000" cy="42529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Orville G. "Gene" Lindquist</a:t>
            </a:r>
            <a:br>
              <a:rPr lang="en-US" dirty="0" smtClean="0"/>
            </a:br>
            <a:r>
              <a:rPr lang="en-US" dirty="0" smtClean="0"/>
              <a:t>President 1970-71 </a:t>
            </a:r>
            <a:endParaRPr lang="en-US" dirty="0"/>
          </a:p>
        </p:txBody>
      </p:sp>
      <p:pic>
        <p:nvPicPr>
          <p:cNvPr id="28674" name="Picture 2" descr="C:\Users\deweasej\Desktop\Desktop\Desktop\mywebs\web current\imagespres\70lindqu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193622" cy="42497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Robert "Bob" K. Scott</a:t>
            </a:r>
            <a:br>
              <a:rPr lang="en-US" dirty="0" smtClean="0"/>
            </a:br>
            <a:r>
              <a:rPr lang="en-US" dirty="0" smtClean="0"/>
              <a:t>President 1971-72</a:t>
            </a:r>
            <a:endParaRPr lang="en-US" dirty="0"/>
          </a:p>
        </p:txBody>
      </p:sp>
      <p:pic>
        <p:nvPicPr>
          <p:cNvPr id="30722" name="Picture 2" descr="C:\Users\deweasej\Desktop\Desktop\Desktop\mywebs\web current\imagespres\71sc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246438" cy="41975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8288</TotalTime>
  <Words>218</Words>
  <Application>Microsoft Office PowerPoint</Application>
  <PresentationFormat>On-screen Show (4:3)</PresentationFormat>
  <Paragraphs>106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  Rotary Club of Space Center August 6, 1964 – August 6, 2014 Presidents and District Governors </vt:lpstr>
      <vt:lpstr>Ivan. E. Brown  President 1964-65</vt:lpstr>
      <vt:lpstr>Ivan. E. Brown  President 1965-66</vt:lpstr>
      <vt:lpstr>Martin Gracey President 1966-67</vt:lpstr>
      <vt:lpstr>Richard Allen President 1967-68</vt:lpstr>
      <vt:lpstr>Jerome "Jerry" B.  Hammack  President 1968-69</vt:lpstr>
      <vt:lpstr>Roger F.  Hobart  President 1969-70</vt:lpstr>
      <vt:lpstr>Orville G. "Gene" Lindquist President 1970-71 </vt:lpstr>
      <vt:lpstr>Robert "Bob" K. Scott President 1971-72</vt:lpstr>
      <vt:lpstr>  Frank Morgan President 1972-73</vt:lpstr>
      <vt:lpstr>Rex Bailey President 1973-74 </vt:lpstr>
      <vt:lpstr>Richard Chandler President 1974-75 </vt:lpstr>
      <vt:lpstr>Donald Kirk  President 1975-76 </vt:lpstr>
      <vt:lpstr>Dr. Lionel Gonzalo Garcia  President 1976-77   </vt:lpstr>
      <vt:lpstr>James "Jim" Lloyd Wyatt  President 1977-78 </vt:lpstr>
      <vt:lpstr>Marvin Matthews President 1978-79 </vt:lpstr>
      <vt:lpstr>Kenneth A. Ligrani President 1979-80  </vt:lpstr>
      <vt:lpstr>Chester E. "Pete“ Gist  President 1980-81 </vt:lpstr>
      <vt:lpstr>Mansour A. Jowid President 1981-82</vt:lpstr>
      <vt:lpstr>Dr. Floyd D. Boze Elected  District 589 Governor 1981-82 </vt:lpstr>
      <vt:lpstr>Charles "Chuck" A. Jacobson President 1982-83</vt:lpstr>
      <vt:lpstr>William "Bill" Joseph Webb President 1983-84 </vt:lpstr>
      <vt:lpstr>Charles Henry Hartman President 1984-85 </vt:lpstr>
      <vt:lpstr>Robert James  Wren President 1985-86 </vt:lpstr>
      <vt:lpstr>Jim Hargrove President 1986-87 </vt:lpstr>
      <vt:lpstr>Jim McNatt President 1987-88 </vt:lpstr>
      <vt:lpstr>Billy D. Weseman President 1988-89 </vt:lpstr>
      <vt:lpstr> John Watson  President 1989-90 </vt:lpstr>
      <vt:lpstr> Billy R. Smith President 1990-91 </vt:lpstr>
      <vt:lpstr>Jack R. Lister President 1991-92 </vt:lpstr>
      <vt:lpstr>Terry W. Hesson President 1992-93 </vt:lpstr>
      <vt:lpstr> Victor G. Maria President 1993-94</vt:lpstr>
      <vt:lpstr>Billy D. Weseman  Elected  District 5890 Governor 1993-94</vt:lpstr>
      <vt:lpstr>Dr. David T. Taylor President 1994-95 </vt:lpstr>
      <vt:lpstr>Lamar D. Bowles President 1995-96 </vt:lpstr>
      <vt:lpstr> John W. Lowes, III  President 1996-97 </vt:lpstr>
      <vt:lpstr>Donnie P. Johnson President 1997-98 </vt:lpstr>
      <vt:lpstr>Dick H. Gregg, Jr President 1998-99 </vt:lpstr>
      <vt:lpstr> David Baldwin President 2000-01  </vt:lpstr>
      <vt:lpstr> Susan "Suzi" Howe  President 2001-02</vt:lpstr>
      <vt:lpstr>Laura Hale  President 2002-03</vt:lpstr>
      <vt:lpstr>Shelia Self President 2003-04 </vt:lpstr>
      <vt:lpstr>Dr. Vissett Sun  President 2004-05</vt:lpstr>
      <vt:lpstr>  J. B. Fox President 2005-06</vt:lpstr>
      <vt:lpstr>Geoffrey Atwater  President 2006-07</vt:lpstr>
      <vt:lpstr>Suzi C. Howe  Elected  District 5890 Governor 2006-07</vt:lpstr>
      <vt:lpstr> Dick Gregg III  President 2007-08</vt:lpstr>
      <vt:lpstr>Mike A. Hernandez President 2008-09 </vt:lpstr>
      <vt:lpstr>Jon McKinnie  President 2009-10</vt:lpstr>
      <vt:lpstr>David B. Coney  President 2010-11</vt:lpstr>
      <vt:lpstr>Michael D. Dennard  President 2011-12</vt:lpstr>
      <vt:lpstr>Marilyn Musial  President 2012-13</vt:lpstr>
      <vt:lpstr>Sheryl Berg  President 2013-14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Jerrold Dewease</dc:creator>
  <cp:lastModifiedBy>Jerrold Dewease</cp:lastModifiedBy>
  <cp:revision>259</cp:revision>
  <dcterms:created xsi:type="dcterms:W3CDTF">2014-06-24T01:23:35Z</dcterms:created>
  <dcterms:modified xsi:type="dcterms:W3CDTF">2014-07-09T04:19:37Z</dcterms:modified>
</cp:coreProperties>
</file>